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2" r:id="rId2"/>
    <p:sldId id="345" r:id="rId3"/>
    <p:sldId id="344" r:id="rId4"/>
    <p:sldId id="343" r:id="rId5"/>
    <p:sldId id="256" r:id="rId6"/>
    <p:sldId id="257" r:id="rId7"/>
    <p:sldId id="317" r:id="rId8"/>
    <p:sldId id="321" r:id="rId9"/>
    <p:sldId id="340" r:id="rId10"/>
    <p:sldId id="341" r:id="rId11"/>
    <p:sldId id="322" r:id="rId12"/>
    <p:sldId id="323" r:id="rId13"/>
    <p:sldId id="325" r:id="rId14"/>
    <p:sldId id="337" r:id="rId15"/>
    <p:sldId id="338" r:id="rId16"/>
    <p:sldId id="336" r:id="rId17"/>
    <p:sldId id="326" r:id="rId18"/>
    <p:sldId id="258" r:id="rId19"/>
    <p:sldId id="281" r:id="rId20"/>
    <p:sldId id="282" r:id="rId21"/>
    <p:sldId id="293" r:id="rId22"/>
    <p:sldId id="309" r:id="rId23"/>
    <p:sldId id="267" r:id="rId24"/>
    <p:sldId id="273" r:id="rId25"/>
    <p:sldId id="259" r:id="rId26"/>
    <p:sldId id="276" r:id="rId27"/>
    <p:sldId id="305" r:id="rId28"/>
    <p:sldId id="306" r:id="rId29"/>
    <p:sldId id="310" r:id="rId30"/>
    <p:sldId id="313" r:id="rId31"/>
    <p:sldId id="266" r:id="rId32"/>
    <p:sldId id="260" r:id="rId33"/>
    <p:sldId id="270" r:id="rId34"/>
    <p:sldId id="268" r:id="rId35"/>
    <p:sldId id="274" r:id="rId36"/>
    <p:sldId id="275" r:id="rId37"/>
    <p:sldId id="308" r:id="rId38"/>
    <p:sldId id="307" r:id="rId39"/>
    <p:sldId id="312" r:id="rId40"/>
    <p:sldId id="264" r:id="rId41"/>
    <p:sldId id="261" r:id="rId42"/>
    <p:sldId id="271" r:id="rId43"/>
    <p:sldId id="272" r:id="rId44"/>
    <p:sldId id="277" r:id="rId45"/>
    <p:sldId id="278" r:id="rId46"/>
    <p:sldId id="289" r:id="rId47"/>
    <p:sldId id="291" r:id="rId48"/>
    <p:sldId id="297" r:id="rId49"/>
    <p:sldId id="314" r:id="rId50"/>
    <p:sldId id="315" r:id="rId51"/>
    <p:sldId id="299" r:id="rId52"/>
    <p:sldId id="334" r:id="rId53"/>
    <p:sldId id="302" r:id="rId54"/>
    <p:sldId id="304" r:id="rId55"/>
    <p:sldId id="301" r:id="rId56"/>
    <p:sldId id="335" r:id="rId57"/>
    <p:sldId id="265" r:id="rId58"/>
    <p:sldId id="262" r:id="rId59"/>
    <p:sldId id="269" r:id="rId60"/>
    <p:sldId id="279" r:id="rId61"/>
    <p:sldId id="280" r:id="rId62"/>
    <p:sldId id="290" r:id="rId63"/>
    <p:sldId id="329" r:id="rId64"/>
    <p:sldId id="330" r:id="rId65"/>
    <p:sldId id="331" r:id="rId66"/>
    <p:sldId id="339" r:id="rId67"/>
    <p:sldId id="263" r:id="rId68"/>
    <p:sldId id="283" r:id="rId69"/>
    <p:sldId id="284" r:id="rId70"/>
    <p:sldId id="296" r:id="rId71"/>
    <p:sldId id="285" r:id="rId72"/>
    <p:sldId id="287" r:id="rId73"/>
    <p:sldId id="286" r:id="rId74"/>
    <p:sldId id="288" r:id="rId75"/>
    <p:sldId id="327" r:id="rId76"/>
    <p:sldId id="328" r:id="rId77"/>
    <p:sldId id="332" r:id="rId78"/>
    <p:sldId id="333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E8F"/>
    <a:srgbClr val="212121"/>
    <a:srgbClr val="DB0015"/>
    <a:srgbClr val="E674B3"/>
    <a:srgbClr val="6BB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3" autoAdjust="0"/>
  </p:normalViewPr>
  <p:slideViewPr>
    <p:cSldViewPr>
      <p:cViewPr>
        <p:scale>
          <a:sx n="75" d="100"/>
          <a:sy n="75" d="100"/>
        </p:scale>
        <p:origin x="-1236" y="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BIOMOD&#12288;&#37237;&#32032;&#12487;&#12496;&#12452;&#12473;&#12288;&#20998;&#26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Input AB</c:v>
          </c:tx>
          <c:spPr>
            <a:ln w="28575"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 w="28575">
                <a:solidFill>
                  <a:srgbClr val="DB0015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(3)'!$B$32:$B$42</c:f>
              <c:numCache>
                <c:formatCode>General</c:formatCode>
                <c:ptCount val="11"/>
                <c:pt idx="0">
                  <c:v>26.622897999999999</c:v>
                </c:pt>
                <c:pt idx="1">
                  <c:v>70.801934000000003</c:v>
                </c:pt>
                <c:pt idx="2">
                  <c:v>69.795005000000003</c:v>
                </c:pt>
                <c:pt idx="3">
                  <c:v>69.317763999999997</c:v>
                </c:pt>
                <c:pt idx="4">
                  <c:v>73.575305999999998</c:v>
                </c:pt>
                <c:pt idx="5">
                  <c:v>69.494153999999995</c:v>
                </c:pt>
                <c:pt idx="6">
                  <c:v>72.843129000000005</c:v>
                </c:pt>
                <c:pt idx="7">
                  <c:v>70.602509999999995</c:v>
                </c:pt>
                <c:pt idx="8">
                  <c:v>76.997123999999999</c:v>
                </c:pt>
                <c:pt idx="9">
                  <c:v>72.292591999999999</c:v>
                </c:pt>
                <c:pt idx="10">
                  <c:v>73.801547999999997</c:v>
                </c:pt>
              </c:numCache>
            </c:numRef>
          </c:yVal>
          <c:smooth val="1"/>
        </c:ser>
        <c:ser>
          <c:idx val="1"/>
          <c:order val="1"/>
          <c:tx>
            <c:v>Input BA</c:v>
          </c:tx>
          <c:spPr>
            <a:ln w="28575"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 w="28575">
                <a:solidFill>
                  <a:srgbClr val="6BBF3F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(3)'!$C$32:$C$42</c:f>
              <c:numCache>
                <c:formatCode>General</c:formatCode>
                <c:ptCount val="11"/>
                <c:pt idx="0">
                  <c:v>0.46043200000000001</c:v>
                </c:pt>
                <c:pt idx="1">
                  <c:v>0.45684799999999998</c:v>
                </c:pt>
                <c:pt idx="2">
                  <c:v>0.51919400000000004</c:v>
                </c:pt>
                <c:pt idx="3">
                  <c:v>2.458402</c:v>
                </c:pt>
                <c:pt idx="4">
                  <c:v>5.3651689999999999</c:v>
                </c:pt>
                <c:pt idx="5">
                  <c:v>24.935516</c:v>
                </c:pt>
                <c:pt idx="6">
                  <c:v>67.819220999999999</c:v>
                </c:pt>
                <c:pt idx="7">
                  <c:v>70.764883999999995</c:v>
                </c:pt>
                <c:pt idx="8">
                  <c:v>72.746549000000002</c:v>
                </c:pt>
                <c:pt idx="9">
                  <c:v>70.940781000000001</c:v>
                </c:pt>
                <c:pt idx="10">
                  <c:v>63.175510000000003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622784"/>
        <c:axId val="37976256"/>
      </c:scatterChart>
      <c:valAx>
        <c:axId val="97622784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37976256"/>
        <c:crosses val="autoZero"/>
        <c:crossBetween val="midCat"/>
      </c:valAx>
      <c:valAx>
        <c:axId val="3797625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Raito of Output A</a:t>
                </a:r>
                <a:r>
                  <a:rPr lang="ja-JP" altLang="en-US" sz="2400" baseline="0" dirty="0" smtClean="0"/>
                  <a:t> </a:t>
                </a:r>
                <a:r>
                  <a:rPr lang="en-US" altLang="ja-JP" sz="2400" baseline="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62278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51136"/>
        <c:axId val="109851712"/>
      </c:scatterChart>
      <c:valAx>
        <c:axId val="109851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851712"/>
        <c:crosses val="autoZero"/>
        <c:crossBetween val="midCat"/>
      </c:valAx>
      <c:valAx>
        <c:axId val="109851712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8511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53440"/>
        <c:axId val="109854016"/>
      </c:scatterChart>
      <c:valAx>
        <c:axId val="109853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854016"/>
        <c:crosses val="autoZero"/>
        <c:crossBetween val="midCat"/>
      </c:valAx>
      <c:valAx>
        <c:axId val="10985401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8534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73984"/>
        <c:axId val="109874560"/>
      </c:scatterChart>
      <c:valAx>
        <c:axId val="109873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 dirty="0" smtClean="0"/>
                  <a:t>Reaction</a:t>
                </a:r>
                <a:r>
                  <a:rPr lang="en-US" altLang="ja-JP" sz="2400" baseline="0" dirty="0" smtClean="0"/>
                  <a:t>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9874560"/>
        <c:crosses val="autoZero"/>
        <c:crossBetween val="midCat"/>
      </c:valAx>
      <c:valAx>
        <c:axId val="109874560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of Output strand 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98739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77440"/>
        <c:axId val="109878016"/>
      </c:scatterChart>
      <c:valAx>
        <c:axId val="109877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9878016"/>
        <c:crosses val="autoZero"/>
        <c:crossBetween val="midCat"/>
        <c:majorUnit val="60"/>
      </c:valAx>
      <c:valAx>
        <c:axId val="10987801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9877440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090816"/>
        <c:axId val="142091392"/>
      </c:scatterChart>
      <c:valAx>
        <c:axId val="14209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091392"/>
        <c:crosses val="autoZero"/>
        <c:crossBetween val="midCat"/>
        <c:majorUnit val="60"/>
      </c:valAx>
      <c:valAx>
        <c:axId val="14209139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090816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Output-A</a:t>
            </a:r>
            <a:endParaRPr lang="ja-JP" altLang="en-US" sz="36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093696"/>
        <c:axId val="142094272"/>
      </c:scatterChart>
      <c:valAx>
        <c:axId val="142093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42094272"/>
        <c:crosses val="autoZero"/>
        <c:crossBetween val="midCat"/>
        <c:majorUnit val="60"/>
      </c:valAx>
      <c:valAx>
        <c:axId val="14209427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42093696"/>
        <c:crosses val="autoZero"/>
        <c:crossBetween val="midCat"/>
        <c:majorUnit val="10"/>
      </c:valAx>
      <c:spPr>
        <a:ln>
          <a:solidFill>
            <a:srgbClr val="212121"/>
          </a:solidFill>
        </a:ln>
      </c:spPr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096000"/>
        <c:axId val="142096576"/>
      </c:scatterChart>
      <c:valAx>
        <c:axId val="142096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096576"/>
        <c:crosses val="autoZero"/>
        <c:crossBetween val="midCat"/>
        <c:majorUnit val="60"/>
      </c:valAx>
      <c:valAx>
        <c:axId val="14209657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096000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139968"/>
        <c:axId val="142140544"/>
      </c:scatterChart>
      <c:valAx>
        <c:axId val="142139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140544"/>
        <c:crosses val="autoZero"/>
        <c:crossBetween val="midCat"/>
        <c:majorUnit val="60"/>
      </c:valAx>
      <c:valAx>
        <c:axId val="14214054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2139968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600" dirty="0"/>
              <a:t>Input-</a:t>
            </a:r>
            <a:r>
              <a:rPr lang="en-US" altLang="en-US" sz="3600" dirty="0">
                <a:solidFill>
                  <a:srgbClr val="DB0015"/>
                </a:solidFill>
              </a:rPr>
              <a:t>A</a:t>
            </a:r>
            <a:r>
              <a:rPr lang="en-US" altLang="en-US" sz="3600" dirty="0">
                <a:solidFill>
                  <a:srgbClr val="6BBF3F"/>
                </a:solidFill>
              </a:rPr>
              <a:t>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576685923786247"/>
          <c:y val="0.22464747474747473"/>
          <c:w val="0.64326170548951356"/>
          <c:h val="0.5914376262626263"/>
        </c:manualLayout>
      </c:layout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347968"/>
        <c:axId val="109348544"/>
      </c:scatterChart>
      <c:valAx>
        <c:axId val="109347968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09348544"/>
        <c:crosses val="autoZero"/>
        <c:crossBetween val="midCat"/>
      </c:valAx>
      <c:valAx>
        <c:axId val="10934854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 sz="2400" dirty="0"/>
                  <a:t>Raito</a:t>
                </a:r>
                <a:r>
                  <a:rPr lang="en-US" altLang="en-US" sz="2400" baseline="0" dirty="0"/>
                  <a:t> of Output [%]</a:t>
                </a:r>
                <a:endParaRPr lang="en-US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934796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8124020170598334"/>
          <c:y val="0.44592196969696968"/>
          <c:w val="0.17772176548284757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n-US" altLang="ja-JP" sz="2400" b="1" i="0" baseline="0" dirty="0" smtClean="0">
                <a:effectLst/>
              </a:rPr>
              <a:t>Input-</a:t>
            </a:r>
            <a:r>
              <a:rPr lang="en-US" altLang="ja-JP" sz="2400" b="1" i="0" baseline="0" dirty="0" smtClean="0">
                <a:solidFill>
                  <a:srgbClr val="6BBF3F"/>
                </a:solidFill>
                <a:effectLst/>
              </a:rPr>
              <a:t>B</a:t>
            </a:r>
            <a:r>
              <a:rPr lang="en-US" altLang="ja-JP" sz="2400" b="1" i="0" baseline="0" dirty="0" smtClean="0">
                <a:solidFill>
                  <a:srgbClr val="DB0015"/>
                </a:solidFill>
                <a:effectLst/>
              </a:rPr>
              <a:t>A</a:t>
            </a:r>
            <a:endParaRPr lang="ja-JP" altLang="ja-JP" sz="2400" dirty="0">
              <a:solidFill>
                <a:srgbClr val="DB0015"/>
              </a:solidFill>
              <a:effectLst/>
            </a:endParaRPr>
          </a:p>
        </c:rich>
      </c:tx>
      <c:layout>
        <c:manualLayout>
          <c:xMode val="edge"/>
          <c:yMode val="edge"/>
          <c:x val="0.35450370370370371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350272"/>
        <c:axId val="109350848"/>
      </c:scatterChart>
      <c:valAx>
        <c:axId val="109350272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1400" b="1" dirty="0">
                    <a:solidFill>
                      <a:srgbClr val="212121"/>
                    </a:solidFill>
                  </a:rPr>
                  <a:t>Reaction</a:t>
                </a:r>
                <a:r>
                  <a:rPr lang="en-US" altLang="ja-JP" sz="1400" b="1" baseline="0" dirty="0">
                    <a:solidFill>
                      <a:srgbClr val="212121"/>
                    </a:solidFill>
                  </a:rPr>
                  <a:t> time [min]</a:t>
                </a:r>
                <a:endParaRPr lang="en-US" altLang="ja-JP" sz="1400" b="1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9350848"/>
        <c:crosses val="autoZero"/>
        <c:crossBetween val="midCat"/>
      </c:valAx>
      <c:valAx>
        <c:axId val="10935084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en-US" sz="1400" dirty="0">
                    <a:solidFill>
                      <a:srgbClr val="212121"/>
                    </a:solidFill>
                  </a:rPr>
                  <a:t>Raito</a:t>
                </a:r>
                <a:r>
                  <a:rPr lang="en-US" altLang="en-US" sz="1400" baseline="0" dirty="0">
                    <a:solidFill>
                      <a:srgbClr val="212121"/>
                    </a:solidFill>
                  </a:rPr>
                  <a:t> of Output [%]</a:t>
                </a:r>
                <a:endParaRPr lang="en-US" altLang="en-US" sz="1400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935027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772739197530864"/>
          <c:y val="0.41385126262626259"/>
          <c:w val="0.177741512345679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752619780597856"/>
          <c:y val="0.18049951348137588"/>
          <c:w val="0.63652425716139072"/>
          <c:h val="0.658214752632483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472384"/>
        <c:axId val="151472960"/>
      </c:scatterChart>
      <c:valAx>
        <c:axId val="1514723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1472960"/>
        <c:crosses val="autoZero"/>
        <c:crossBetween val="midCat"/>
      </c:valAx>
      <c:valAx>
        <c:axId val="15147296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14723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4153982890789912"/>
          <c:y val="0.1408907608149359"/>
          <c:w val="0.71005828787054848"/>
          <c:h val="0.6482283622233188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81920"/>
        <c:axId val="151477568"/>
      </c:scatterChart>
      <c:valAx>
        <c:axId val="207881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1477568"/>
        <c:crosses val="autoZero"/>
        <c:crossBetween val="midCat"/>
      </c:valAx>
      <c:valAx>
        <c:axId val="15147756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88192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5344151196315164"/>
          <c:h val="0.15187003031409207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65849948296343"/>
          <c:y val="0.160471032034531"/>
          <c:w val="0.66746536709596382"/>
          <c:h val="0.658214752632483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84800"/>
        <c:axId val="207885376"/>
      </c:scatterChart>
      <c:valAx>
        <c:axId val="207884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207885376"/>
        <c:crosses val="autoZero"/>
        <c:crossBetween val="midCat"/>
      </c:valAx>
      <c:valAx>
        <c:axId val="20788537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788480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676752488894831"/>
          <c:y val="0.1408907608149359"/>
          <c:w val="0.7148306497018222"/>
          <c:h val="0.660077583972151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87104"/>
        <c:axId val="207887680"/>
      </c:scatterChart>
      <c:valAx>
        <c:axId val="207887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887680"/>
        <c:crosses val="autoZero"/>
        <c:crossBetween val="midCat"/>
      </c:valAx>
      <c:valAx>
        <c:axId val="20788768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88710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197355190289591"/>
          <c:h val="0.141745361626485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353152"/>
        <c:axId val="109353728"/>
      </c:scatterChart>
      <c:valAx>
        <c:axId val="109353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353728"/>
        <c:crosses val="autoZero"/>
        <c:crossBetween val="midCat"/>
      </c:valAx>
      <c:valAx>
        <c:axId val="1093537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935315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DB0015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47680"/>
        <c:axId val="109848256"/>
      </c:scatterChart>
      <c:valAx>
        <c:axId val="109847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9848256"/>
        <c:crosses val="autoZero"/>
        <c:crossBetween val="midCat"/>
      </c:valAx>
      <c:valAx>
        <c:axId val="1098482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98476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tif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936483"/>
              </p:ext>
            </p:extLst>
          </p:nvPr>
        </p:nvGraphicFramePr>
        <p:xfrm>
          <a:off x="4059436" y="5229200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32842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59510"/>
              </p:ext>
            </p:extLst>
          </p:nvPr>
        </p:nvGraphicFramePr>
        <p:xfrm>
          <a:off x="-2021405" y="5157192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8" name="グループ化 47"/>
          <p:cNvGrpSpPr/>
          <p:nvPr/>
        </p:nvGrpSpPr>
        <p:grpSpPr>
          <a:xfrm>
            <a:off x="-2446563" y="5613"/>
            <a:ext cx="6074898" cy="4743057"/>
            <a:chOff x="-2446563" y="5613"/>
            <a:chExt cx="6074898" cy="4743057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0159" y="1531251"/>
              <a:ext cx="1383179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18967" y="3900569"/>
              <a:ext cx="923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105451" y="1569492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1692696" y="3555593"/>
              <a:ext cx="198489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 smtClean="0"/>
                <a:t>.</a:t>
              </a:r>
              <a:endParaRPr kumimoji="1" lang="ja-JP" altLang="en-US" sz="1400" dirty="0"/>
            </a:p>
          </p:txBody>
        </p:sp>
        <p:sp>
          <p:nvSpPr>
            <p:cNvPr id="4" name="二等辺三角形 3"/>
            <p:cNvSpPr>
              <a:spLocks noChangeAspect="1"/>
            </p:cNvSpPr>
            <p:nvPr/>
          </p:nvSpPr>
          <p:spPr>
            <a:xfrm>
              <a:off x="1873796" y="4033130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>
              <a:spLocks noChangeAspect="1"/>
            </p:cNvSpPr>
            <p:nvPr/>
          </p:nvSpPr>
          <p:spPr>
            <a:xfrm>
              <a:off x="1887312" y="177281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6563" y="5613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グループ化 48"/>
          <p:cNvGrpSpPr/>
          <p:nvPr/>
        </p:nvGrpSpPr>
        <p:grpSpPr>
          <a:xfrm>
            <a:off x="4115655" y="108952"/>
            <a:ext cx="6533050" cy="4639718"/>
            <a:chOff x="4115655" y="108952"/>
            <a:chExt cx="6533050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668485" y="404745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09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73271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566866" y="845402"/>
            <a:ext cx="396044" cy="341417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059628" y="1255960"/>
            <a:ext cx="7322874" cy="3459659"/>
            <a:chOff x="-2059628" y="1673511"/>
            <a:chExt cx="6439066" cy="3042108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DB0015"/>
                  </a:solidFill>
                </a:rPr>
                <a:t>Output A</a:t>
              </a:r>
              <a:endParaRPr kumimoji="1" lang="ja-JP" altLang="en-US" sz="2000" dirty="0">
                <a:solidFill>
                  <a:srgbClr val="DB0015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62587" y="1673511"/>
              <a:ext cx="6042025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63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-1443361" y="-531440"/>
            <a:ext cx="6520582" cy="7065495"/>
            <a:chOff x="2650405" y="-540151"/>
            <a:chExt cx="6520582" cy="7065495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2690619" y="-21833"/>
              <a:ext cx="6480368" cy="2994607"/>
              <a:chOff x="4867571" y="1694376"/>
              <a:chExt cx="6480368" cy="2994607"/>
            </a:xfrm>
          </p:grpSpPr>
          <p:pic>
            <p:nvPicPr>
              <p:cNvPr id="22" name="Picture 3" descr="C:\Users\murata\Google ドライブ１\BIOMOD2014\実験 (1)\AthenB BthenA (ES)\1006\Bio-Rad 2014-10-06 19hr 59min(AB).t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9" t="32628" r="32272" b="39144"/>
              <a:stretch/>
            </p:blipFill>
            <p:spPr bwMode="auto">
              <a:xfrm>
                <a:off x="6963786" y="2465674"/>
                <a:ext cx="4360428" cy="2223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5263246" y="405648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6412090" y="4188284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6970892" y="4081712"/>
                <a:ext cx="4327370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6962695" y="269984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67571" y="2648932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34" name="ホームベース 33"/>
              <p:cNvSpPr/>
              <p:nvPr/>
            </p:nvSpPr>
            <p:spPr>
              <a:xfrm>
                <a:off x="6407276" y="2776443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052" y="1694376"/>
                <a:ext cx="6084887" cy="785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グループ化 36"/>
            <p:cNvGrpSpPr/>
            <p:nvPr/>
          </p:nvGrpSpPr>
          <p:grpSpPr>
            <a:xfrm>
              <a:off x="2650405" y="3511811"/>
              <a:ext cx="6520582" cy="3013533"/>
              <a:chOff x="2650405" y="3317857"/>
              <a:chExt cx="6520582" cy="3013533"/>
            </a:xfrm>
          </p:grpSpPr>
          <p:pic>
            <p:nvPicPr>
              <p:cNvPr id="21" name="Picture 2" descr="C:\Users\murata\Google ドライブ１\BIOMOD2014\実験 (1)\AthenB BthenA (ES)\1006\Bio-Rad 2014-10-06 19hr 45min(BA)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3" t="30060" r="15427" b="18829"/>
              <a:stretch/>
            </p:blipFill>
            <p:spPr bwMode="auto">
              <a:xfrm>
                <a:off x="4751623" y="4081445"/>
                <a:ext cx="4346018" cy="2249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テキスト ボックス 22"/>
              <p:cNvSpPr txBox="1"/>
              <p:nvPr/>
            </p:nvSpPr>
            <p:spPr>
              <a:xfrm>
                <a:off x="3054250" y="573094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4" name="ホームベース 23"/>
              <p:cNvSpPr/>
              <p:nvPr/>
            </p:nvSpPr>
            <p:spPr>
              <a:xfrm>
                <a:off x="4203094" y="5862745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6289501" y="5778779"/>
                <a:ext cx="2791567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753699" y="425268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2650405" y="4239941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28" name="ホームベース 27"/>
              <p:cNvSpPr/>
              <p:nvPr/>
            </p:nvSpPr>
            <p:spPr>
              <a:xfrm>
                <a:off x="4198280" y="4352460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8962" y="3317857"/>
                <a:ext cx="6042025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9" name="テキスト ボックス 38"/>
            <p:cNvSpPr txBox="1"/>
            <p:nvPr/>
          </p:nvSpPr>
          <p:spPr>
            <a:xfrm>
              <a:off x="5292080" y="2996952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 smtClean="0">
                  <a:solidFill>
                    <a:srgbClr val="6BBF3F"/>
                  </a:solidFill>
                </a:rPr>
                <a:t>B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292080" y="-540151"/>
              <a:ext cx="2232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r>
                <a:rPr lang="en-US" altLang="ja-JP" sz="3200" b="1" dirty="0">
                  <a:solidFill>
                    <a:srgbClr val="6BBF3F"/>
                  </a:solidFill>
                </a:rPr>
                <a:t>B</a:t>
              </a:r>
              <a:endParaRPr lang="ja-JP" altLang="en-US" sz="3200" b="1" dirty="0">
                <a:solidFill>
                  <a:srgbClr val="6BBF3F"/>
                </a:solidFill>
              </a:endParaRPr>
            </a:p>
            <a:p>
              <a:pPr algn="ctr"/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932866"/>
              </p:ext>
            </p:extLst>
          </p:nvPr>
        </p:nvGraphicFramePr>
        <p:xfrm>
          <a:off x="827087" y="0"/>
          <a:ext cx="7542584" cy="418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50110"/>
              </p:ext>
            </p:extLst>
          </p:nvPr>
        </p:nvGraphicFramePr>
        <p:xfrm>
          <a:off x="-1416925" y="11650"/>
          <a:ext cx="648072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457840"/>
              </p:ext>
            </p:extLst>
          </p:nvPr>
        </p:nvGraphicFramePr>
        <p:xfrm>
          <a:off x="4067944" y="0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332656" y="476672"/>
            <a:ext cx="11664751" cy="3976323"/>
            <a:chOff x="-1332656" y="476672"/>
            <a:chExt cx="11664751" cy="3976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2656" y="476672"/>
              <a:ext cx="6480175" cy="396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90595"/>
              <a:ext cx="6480175" cy="396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613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421854"/>
              </p:ext>
            </p:extLst>
          </p:nvPr>
        </p:nvGraphicFramePr>
        <p:xfrm>
          <a:off x="179512" y="188640"/>
          <a:ext cx="4464496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191573"/>
              </p:ext>
            </p:extLst>
          </p:nvPr>
        </p:nvGraphicFramePr>
        <p:xfrm>
          <a:off x="323528" y="3429000"/>
          <a:ext cx="4104456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760218"/>
              </p:ext>
            </p:extLst>
          </p:nvPr>
        </p:nvGraphicFramePr>
        <p:xfrm>
          <a:off x="4463480" y="260648"/>
          <a:ext cx="4680520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200589"/>
              </p:ext>
            </p:extLst>
          </p:nvPr>
        </p:nvGraphicFramePr>
        <p:xfrm>
          <a:off x="4716016" y="3356992"/>
          <a:ext cx="424847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35088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0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763904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86675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73661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8203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8" name="グループ化 47"/>
          <p:cNvGrpSpPr/>
          <p:nvPr/>
        </p:nvGrpSpPr>
        <p:grpSpPr>
          <a:xfrm>
            <a:off x="-2446563" y="5613"/>
            <a:ext cx="6074898" cy="4743057"/>
            <a:chOff x="-2446563" y="5613"/>
            <a:chExt cx="6074898" cy="4743057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0159" y="1531251"/>
              <a:ext cx="1383179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18967" y="3900569"/>
              <a:ext cx="923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105451" y="1569492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1692696" y="3555593"/>
              <a:ext cx="198489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 smtClean="0"/>
                <a:t>.</a:t>
              </a:r>
              <a:endParaRPr kumimoji="1" lang="ja-JP" altLang="en-US" sz="1400" dirty="0"/>
            </a:p>
          </p:txBody>
        </p:sp>
        <p:sp>
          <p:nvSpPr>
            <p:cNvPr id="4" name="二等辺三角形 3"/>
            <p:cNvSpPr>
              <a:spLocks noChangeAspect="1"/>
            </p:cNvSpPr>
            <p:nvPr/>
          </p:nvSpPr>
          <p:spPr>
            <a:xfrm>
              <a:off x="1873796" y="4033130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>
              <a:spLocks noChangeAspect="1"/>
            </p:cNvSpPr>
            <p:nvPr/>
          </p:nvSpPr>
          <p:spPr>
            <a:xfrm>
              <a:off x="1887312" y="177281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6563" y="5613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グループ化 48"/>
          <p:cNvGrpSpPr/>
          <p:nvPr/>
        </p:nvGrpSpPr>
        <p:grpSpPr>
          <a:xfrm>
            <a:off x="3851920" y="99774"/>
            <a:ext cx="6074898" cy="4639718"/>
            <a:chOff x="4115655" y="108952"/>
            <a:chExt cx="6074898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344737" y="4047455"/>
              <a:ext cx="1845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7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513015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443913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97038"/>
            <a:ext cx="84375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8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954073" y="-23615"/>
            <a:ext cx="6383375" cy="6302391"/>
            <a:chOff x="1510351" y="-149302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432868" y="1381949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38134" y="495893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950302" y="5125942"/>
              <a:ext cx="468052" cy="144016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218554" y="1496937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848043" y="1784285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836479" y="1825284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457120" y="4932642"/>
              <a:ext cx="1343900" cy="617423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51" y="-14930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1700696" y="1628800"/>
              <a:ext cx="2401720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82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74848"/>
              </p:ext>
            </p:extLst>
          </p:nvPr>
        </p:nvGraphicFramePr>
        <p:xfrm>
          <a:off x="-1908720" y="452698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866262" y="5760196"/>
            <a:ext cx="111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332656" y="3717032"/>
            <a:ext cx="163654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Transducer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-1944870" y="422009"/>
            <a:ext cx="7308958" cy="6209017"/>
            <a:chOff x="-1944870" y="422009"/>
            <a:chExt cx="7308958" cy="6209017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1100996" y="5764307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1620688" y="3717032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4870" y="422009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7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6591" y="415230"/>
            <a:ext cx="9164677" cy="3698570"/>
            <a:chOff x="226591" y="415230"/>
            <a:chExt cx="9164677" cy="3698570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2900472" y="3115975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802275" y="3260102"/>
              <a:ext cx="133055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322555" y="3296297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170427" y="3464196"/>
              <a:ext cx="1224136" cy="221757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1" y="415230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3341"/>
              </p:ext>
            </p:extLst>
          </p:nvPr>
        </p:nvGraphicFramePr>
        <p:xfrm>
          <a:off x="-2196752" y="1196752"/>
          <a:ext cx="7155578" cy="513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715168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81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/>
          <p:cNvSpPr txBox="1"/>
          <p:nvPr/>
        </p:nvSpPr>
        <p:spPr>
          <a:xfrm>
            <a:off x="6314167" y="3610721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t="42158" r="27028" b="38933"/>
          <a:stretch/>
        </p:blipFill>
        <p:spPr bwMode="auto">
          <a:xfrm>
            <a:off x="4368488" y="3337346"/>
            <a:ext cx="1310494" cy="1836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310402" y="4164689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720015" y="4524461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4386337" y="3865400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5717705" y="3826167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68488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178361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7512"/>
              </p:ext>
            </p:extLst>
          </p:nvPr>
        </p:nvGraphicFramePr>
        <p:xfrm>
          <a:off x="1427314" y="1230237"/>
          <a:ext cx="43184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950496" y="620688"/>
            <a:ext cx="6050955" cy="3758353"/>
            <a:chOff x="1950496" y="620688"/>
            <a:chExt cx="6050955" cy="3758353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6849323" y="3034784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47775" y="2542407"/>
              <a:ext cx="1310494" cy="18366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879464" y="3603650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6299302" y="3729522"/>
              <a:ext cx="625321" cy="19240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ホームベース 23"/>
            <p:cNvSpPr/>
            <p:nvPr/>
          </p:nvSpPr>
          <p:spPr>
            <a:xfrm rot="10800000">
              <a:off x="6296992" y="3160956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5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757648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496" y="620688"/>
              <a:ext cx="4322763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5769203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942864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0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7101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54785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4642746" y="2776275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2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964819"/>
              </p:ext>
            </p:extLst>
          </p:nvPr>
        </p:nvGraphicFramePr>
        <p:xfrm>
          <a:off x="-2409549" y="683171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432826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84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196752"/>
            <a:ext cx="682148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9261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735093"/>
              </p:ext>
            </p:extLst>
          </p:nvPr>
        </p:nvGraphicFramePr>
        <p:xfrm>
          <a:off x="-1692696" y="764704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78504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9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8545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137160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8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51839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58445"/>
              </p:ext>
            </p:extLst>
          </p:nvPr>
        </p:nvGraphicFramePr>
        <p:xfrm>
          <a:off x="-1620688" y="1758708"/>
          <a:ext cx="6035972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86179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378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3479"/>
              </p:ext>
            </p:extLst>
          </p:nvPr>
        </p:nvGraphicFramePr>
        <p:xfrm>
          <a:off x="-1656534" y="1628800"/>
          <a:ext cx="6035972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-253464" y="2775796"/>
            <a:ext cx="198024" cy="17071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5057</TotalTime>
  <Words>1631</Words>
  <Application>Microsoft Office PowerPoint</Application>
  <PresentationFormat>画面に合わせる (4:3)</PresentationFormat>
  <Paragraphs>970</Paragraphs>
  <Slides>78</Slides>
  <Notes>12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79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128</cp:revision>
  <dcterms:created xsi:type="dcterms:W3CDTF">2014-09-20T10:36:59Z</dcterms:created>
  <dcterms:modified xsi:type="dcterms:W3CDTF">2014-10-22T09:43:18Z</dcterms:modified>
</cp:coreProperties>
</file>